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58"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39" d="100"/>
          <a:sy n="3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A2B07C3-6629-4496-8141-C9FE4488CBF4}"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F151C5F-51ED-4EE6-81A2-E0D8EB77BFF7}"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A2B07C3-6629-4496-8141-C9FE4488CBF4}"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F151C5F-51ED-4EE6-81A2-E0D8EB77BFF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A2B07C3-6629-4496-8141-C9FE4488CBF4}"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F151C5F-51ED-4EE6-81A2-E0D8EB77BFF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A2B07C3-6629-4496-8141-C9FE4488CBF4}"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F151C5F-51ED-4EE6-81A2-E0D8EB77BFF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A2B07C3-6629-4496-8141-C9FE4488CBF4}"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F151C5F-51ED-4EE6-81A2-E0D8EB77BFF7}"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A2B07C3-6629-4496-8141-C9FE4488CBF4}" type="datetimeFigureOut">
              <a:rPr lang="ar-IQ" smtClean="0"/>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F151C5F-51ED-4EE6-81A2-E0D8EB77BFF7}"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A2B07C3-6629-4496-8141-C9FE4488CBF4}" type="datetimeFigureOut">
              <a:rPr lang="ar-IQ" smtClean="0"/>
              <a:t>03/04/1440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F151C5F-51ED-4EE6-81A2-E0D8EB77BFF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A2B07C3-6629-4496-8141-C9FE4488CBF4}" type="datetimeFigureOut">
              <a:rPr lang="ar-IQ" smtClean="0"/>
              <a:t>03/04/1440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F151C5F-51ED-4EE6-81A2-E0D8EB77BFF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A2B07C3-6629-4496-8141-C9FE4488CBF4}" type="datetimeFigureOut">
              <a:rPr lang="ar-IQ" smtClean="0"/>
              <a:t>03/04/1440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F151C5F-51ED-4EE6-81A2-E0D8EB77BFF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A2B07C3-6629-4496-8141-C9FE4488CBF4}" type="datetimeFigureOut">
              <a:rPr lang="ar-IQ" smtClean="0"/>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F151C5F-51ED-4EE6-81A2-E0D8EB77BFF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A2B07C3-6629-4496-8141-C9FE4488CBF4}" type="datetimeFigureOut">
              <a:rPr lang="ar-IQ" smtClean="0"/>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F151C5F-51ED-4EE6-81A2-E0D8EB77BFF7}"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A2B07C3-6629-4496-8141-C9FE4488CBF4}" type="datetimeFigureOut">
              <a:rPr lang="ar-IQ" smtClean="0"/>
              <a:t>03/04/1440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F151C5F-51ED-4EE6-81A2-E0D8EB77BFF7}"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cap="all" dirty="0"/>
              <a:t>الألم </a:t>
            </a:r>
            <a:r>
              <a:rPr lang="ar-IQ" cap="all" smtClean="0"/>
              <a:t>الذي يحدث بعد </a:t>
            </a:r>
            <a:r>
              <a:rPr lang="ar-IQ" cap="all" dirty="0"/>
              <a:t>ممارسة التمارين الرياضية</a:t>
            </a:r>
            <a:br>
              <a:rPr lang="ar-IQ" cap="all" dirty="0"/>
            </a:br>
            <a:r>
              <a:rPr lang="ar-IQ" cap="all" dirty="0" smtClean="0"/>
              <a:t/>
            </a:r>
            <a:br>
              <a:rPr lang="ar-IQ" cap="all" dirty="0" smtClean="0"/>
            </a:br>
            <a:r>
              <a:rPr lang="ar-IQ" cap="all" dirty="0" smtClean="0"/>
              <a:t>أ.د فلاح مهدي عبود</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77500" lnSpcReduction="20000"/>
          </a:bodyPr>
          <a:lstStyle/>
          <a:p>
            <a:pPr algn="justLow"/>
            <a:r>
              <a:rPr lang="ar-IQ" dirty="0" smtClean="0"/>
              <a:t>يمكن </a:t>
            </a:r>
            <a:r>
              <a:rPr lang="ar-IQ" dirty="0"/>
              <a:t>لآلام العضلات التي تستمر ليوم أو يومين بعد التمرين أن تؤثر على كل شخص يقوم </a:t>
            </a:r>
            <a:r>
              <a:rPr lang="ar-IQ" dirty="0" err="1"/>
              <a:t>به</a:t>
            </a:r>
            <a:r>
              <a:rPr lang="ar-IQ" dirty="0"/>
              <a:t>، وذلك بغض النظر عن مستوى اللياقة البدنية الذي يتمتع </a:t>
            </a:r>
            <a:r>
              <a:rPr lang="ar-IQ" dirty="0" err="1" smtClean="0"/>
              <a:t>به</a:t>
            </a:r>
            <a:r>
              <a:rPr lang="ar-IQ" dirty="0" smtClean="0"/>
              <a:t> الشخص</a:t>
            </a:r>
            <a:r>
              <a:rPr lang="ar-IQ" dirty="0"/>
              <a:t>.</a:t>
            </a:r>
            <a:br>
              <a:rPr lang="ar-IQ" dirty="0"/>
            </a:br>
            <a:r>
              <a:rPr lang="ar-IQ" dirty="0"/>
              <a:t>هذا الألم لا يمكن تجنبه، فهذا النوع من الشد العضلي والألم طبيعي ولا يستمر طويلاً، وهو دليل على تحسن لياقتك البدنية.</a:t>
            </a:r>
          </a:p>
          <a:p>
            <a:pPr algn="justLow"/>
            <a:r>
              <a:rPr lang="ar-IQ" dirty="0"/>
              <a:t>يشرح الطبيب جوناثان </a:t>
            </a:r>
            <a:r>
              <a:rPr lang="ar-IQ" dirty="0" err="1"/>
              <a:t>فولاند</a:t>
            </a:r>
            <a:r>
              <a:rPr lang="ar-IQ" dirty="0"/>
              <a:t>، خبير </a:t>
            </a:r>
            <a:r>
              <a:rPr lang="ar-IQ" dirty="0" err="1"/>
              <a:t>الفسيولوجيا</a:t>
            </a:r>
            <a:r>
              <a:rPr lang="ar-IQ" dirty="0"/>
              <a:t> العصبية والعضلية، كيفية تجنب آلام العضلات بعد التمرين.</a:t>
            </a:r>
          </a:p>
          <a:p>
            <a:pPr algn="justLow"/>
            <a:r>
              <a:rPr lang="ar-IQ" b="1" dirty="0"/>
              <a:t>لماذا أشعر بالألم في عضلاتي بعد التمرين؟</a:t>
            </a:r>
            <a:endParaRPr lang="ar-IQ" dirty="0"/>
          </a:p>
          <a:p>
            <a:pPr algn="justLow"/>
            <a:r>
              <a:rPr lang="ar-IQ" dirty="0"/>
              <a:t>تعرف آلام العضلات بعد التمرين بألم العضلات المتأخر، وهو ألم شائع يحدث عادةً بعد البدء ببرنامج تدريب جديدة، أو تغيير نمط التدريب خاصتك، أو زيادة مدة وشدة التمرين المنتظم الذي تمارسه في العادة.</a:t>
            </a:r>
          </a:p>
          <a:p>
            <a:pPr algn="justLow"/>
            <a:r>
              <a:rPr lang="ar-IQ" dirty="0"/>
              <a:t>وعندما يطلب من العضلات أن تعمل بشكل أصعب مما اعتادت عليه، أو بطريقة مختلفة، يعتقد أن ذلك يتسبب في ضرر مجهري لألياف العضلات، مما يؤدي إلى الشد العضلي أو آلام العضلات. وهناك اعتقاد </a:t>
            </a:r>
            <a:r>
              <a:rPr lang="ar-IQ" dirty="0" err="1"/>
              <a:t>خاطيء</a:t>
            </a:r>
            <a:r>
              <a:rPr lang="ar-IQ" dirty="0"/>
              <a:t> يقول إن تأخر ظهور آلام العضلات سببه عملية بناء حمض </a:t>
            </a:r>
            <a:r>
              <a:rPr lang="ar-IQ" dirty="0" err="1"/>
              <a:t>اللاكتيك</a:t>
            </a:r>
            <a:r>
              <a:rPr lang="ar-IQ" dirty="0"/>
              <a:t>. بل على العكس تماماً، فحمض </a:t>
            </a:r>
            <a:r>
              <a:rPr lang="ar-IQ" dirty="0" err="1"/>
              <a:t>اللاكتيك</a:t>
            </a:r>
            <a:r>
              <a:rPr lang="ar-IQ" dirty="0"/>
              <a:t> ليس له علاقة بهذه العملية.</a:t>
            </a:r>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483245"/>
          </a:xfrm>
        </p:spPr>
        <p:txBody>
          <a:bodyPr>
            <a:normAutofit fontScale="85000" lnSpcReduction="20000"/>
          </a:bodyPr>
          <a:lstStyle/>
          <a:p>
            <a:pPr algn="just"/>
            <a:r>
              <a:rPr lang="ar-IQ" b="1" dirty="0"/>
              <a:t>ما هي المدة التي تستمر فيها آلام العضلات بعد التمرين؟</a:t>
            </a:r>
            <a:endParaRPr lang="ar-IQ" dirty="0"/>
          </a:p>
          <a:p>
            <a:pPr algn="just"/>
            <a:r>
              <a:rPr lang="ar-IQ" dirty="0"/>
              <a:t>عادةً ما تستمر هذه الآلام من ثلاثة إلى خمسة أيام. ويبدأ الألم الذي يتراوح بين الخفيف والحاد عادةً بعد التمرين بيوم أو يومين.</a:t>
            </a:r>
          </a:p>
          <a:p>
            <a:pPr algn="just"/>
            <a:r>
              <a:rPr lang="ar-IQ" dirty="0"/>
              <a:t>لا ينبغي الخلط بين هذا النوع من آلام العضلات وبين أي نوع ألم آخر قد تكون اختبرته أثناء التدريب كالتهاب المفصل، والألم </a:t>
            </a:r>
            <a:r>
              <a:rPr lang="ar-IQ" dirty="0" err="1"/>
              <a:t>المفاجيء</a:t>
            </a:r>
            <a:r>
              <a:rPr lang="ar-IQ" dirty="0"/>
              <a:t> والحاد نتيجة جرح </a:t>
            </a:r>
            <a:r>
              <a:rPr lang="ar-IQ" dirty="0" err="1"/>
              <a:t>كالتوءات</a:t>
            </a:r>
            <a:r>
              <a:rPr lang="ar-IQ" dirty="0"/>
              <a:t> العضلات </a:t>
            </a:r>
            <a:r>
              <a:rPr lang="ar-IQ" dirty="0" err="1"/>
              <a:t>والرضوض</a:t>
            </a:r>
            <a:r>
              <a:rPr lang="ar-IQ" dirty="0"/>
              <a:t>.</a:t>
            </a:r>
          </a:p>
          <a:p>
            <a:pPr algn="just"/>
            <a:r>
              <a:rPr lang="ar-IQ" b="1" dirty="0"/>
              <a:t>كيف يمكنني علاج ألم العضلات المتأخر؟</a:t>
            </a:r>
            <a:endParaRPr lang="ar-IQ" dirty="0"/>
          </a:p>
          <a:p>
            <a:pPr algn="just"/>
            <a:r>
              <a:rPr lang="ar-IQ" dirty="0"/>
              <a:t>لا توجد طريقة واحدة بسيطة لعلاج آلام العضلات المتأخرة. ولا يوجد علاج مثبت أنه فعال بنسبة 100%. ربما تساعد علاجات </a:t>
            </a:r>
            <a:r>
              <a:rPr lang="ar-IQ" dirty="0" err="1"/>
              <a:t>ككمادات</a:t>
            </a:r>
            <a:r>
              <a:rPr lang="ar-IQ" dirty="0"/>
              <a:t> الثلج، </a:t>
            </a:r>
            <a:r>
              <a:rPr lang="ar-IQ" dirty="0" err="1"/>
              <a:t>والمساج</a:t>
            </a:r>
            <a:r>
              <a:rPr lang="ar-IQ" dirty="0"/>
              <a:t> وتليين العضلات بالإبر، والأدوية المضادة </a:t>
            </a:r>
            <a:r>
              <a:rPr lang="ar-IQ" dirty="0" err="1"/>
              <a:t>للإلتهابات</a:t>
            </a:r>
            <a:r>
              <a:rPr lang="ar-IQ" dirty="0"/>
              <a:t>، كالأسبرين </a:t>
            </a:r>
            <a:r>
              <a:rPr lang="ar-IQ" dirty="0" err="1"/>
              <a:t>والأيبوبروفين</a:t>
            </a:r>
            <a:r>
              <a:rPr lang="ar-IQ" dirty="0"/>
              <a:t>، والعلاجات الأخرى على تخفيف بعض الأعراض.</a:t>
            </a:r>
          </a:p>
          <a:p>
            <a:pPr algn="just"/>
            <a:r>
              <a:rPr lang="ar-IQ" dirty="0"/>
              <a:t>لا يتطلب علاج ألم العضلات المتأخر بشكل عام التدخل الطبي، ولكن يستحسن طلب المشورة الطبية إذا شعرت بالوهن نتيجة الألم، أو إذا كان لديك تورم حاد، أو إن أصبح لون البول داكناً.</a:t>
            </a:r>
          </a:p>
          <a:p>
            <a:pPr>
              <a:buNone/>
            </a:pP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85000" lnSpcReduction="20000"/>
          </a:bodyPr>
          <a:lstStyle/>
          <a:p>
            <a:pPr algn="justLow"/>
            <a:r>
              <a:rPr lang="ar-IQ" b="1" dirty="0"/>
              <a:t>من الذي يتأثر بآلام العضلات؟</a:t>
            </a:r>
            <a:endParaRPr lang="ar-IQ" dirty="0"/>
          </a:p>
          <a:p>
            <a:pPr algn="justLow"/>
            <a:r>
              <a:rPr lang="ar-IQ" dirty="0"/>
              <a:t>يمكن لحدوث تطور في ألم العضلات المتأخر أن يحدث مع أي شخص، حتى أولئك الذين يتدربون منذ سنوات طويلة، بمن فيهم الرياضيين المحترفين.</a:t>
            </a:r>
            <a:br>
              <a:rPr lang="ar-IQ" dirty="0"/>
            </a:br>
            <a:r>
              <a:rPr lang="ar-IQ" dirty="0"/>
              <a:t>وربما تكون آلام العضلات منبهاً لأولئك الذين بدؤوا التدريب، وربما تشحذ حماسهم الأولي للتدريب بشحنة قوية.</a:t>
            </a:r>
          </a:p>
          <a:p>
            <a:pPr algn="justLow"/>
            <a:r>
              <a:rPr lang="ar-IQ" dirty="0"/>
              <a:t>الخبر الجيد هو أن الألم سوف يتناقص عندما تعتاد عضلاتك على المتطلبات الفيزيائية الجسمانية الجديدة التي فرضت عليها.</a:t>
            </a:r>
          </a:p>
          <a:p>
            <a:pPr algn="justLow"/>
            <a:r>
              <a:rPr lang="ar-IQ" b="1" dirty="0"/>
              <a:t>ما هي التمارين التي ممكن أن تسبب آلام العضلات؟</a:t>
            </a:r>
            <a:endParaRPr lang="ar-IQ" dirty="0"/>
          </a:p>
          <a:p>
            <a:pPr algn="justLow"/>
            <a:r>
              <a:rPr lang="ar-IQ" dirty="0"/>
              <a:t>ربما تسبب أي حركة أنت غير معتاد على أدائها آلام العضلات المتأخرة، خصوصاً الحركات التي تسبب تقلص العضلة خلال تمددها والتي تسمى "تقلص العضلات". ومن الأمور المسببة لتقلص العضلات نزول الدرج، والهرولة، والركض في المنحدرات، ونقصان الوزن "كمرحلة تقليص </a:t>
            </a:r>
            <a:r>
              <a:rPr lang="ar-IQ" dirty="0" err="1"/>
              <a:t>العضلاتذات</a:t>
            </a:r>
            <a:r>
              <a:rPr lang="ar-IQ" dirty="0"/>
              <a:t> الرأسين"، والحركات الهبوطية للأسفل كجلوس القرفصاء، وتمارين الضغط.</a:t>
            </a:r>
          </a:p>
          <a:p>
            <a:pPr>
              <a:buNone/>
            </a:pP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500042"/>
            <a:ext cx="8572560" cy="5626121"/>
          </a:xfrm>
        </p:spPr>
        <p:txBody>
          <a:bodyPr>
            <a:normAutofit fontScale="55000" lnSpcReduction="20000"/>
          </a:bodyPr>
          <a:lstStyle/>
          <a:p>
            <a:pPr algn="just"/>
            <a:r>
              <a:rPr lang="ar-IQ" b="1" dirty="0" smtClean="0"/>
              <a:t>كيف يمكنني منع حدوث ألم العضلات المتأخر؟</a:t>
            </a:r>
            <a:endParaRPr lang="ar-IQ" dirty="0" smtClean="0"/>
          </a:p>
          <a:p>
            <a:pPr algn="just"/>
            <a:r>
              <a:rPr lang="ar-IQ" dirty="0" smtClean="0"/>
              <a:t>واحدة من أفضل الطرق لمنع حدوث ألم العضلات المتأخر هي البدء بأي برنامج تدريب جديد بلطف وبشكل تدريجي. يجب إعطاء الوقت الكافي للعضلة من أجل التكيف مع حركات جديدة، الأمر الذي يجب أن يساعد في تخفيف الألم.</a:t>
            </a:r>
            <a:br>
              <a:rPr lang="ar-IQ" dirty="0" smtClean="0"/>
            </a:br>
            <a:r>
              <a:rPr lang="ar-IQ" dirty="0" smtClean="0"/>
              <a:t>هناك أيضاً دليل صغير على أن الإحماء قبل التمرين سيكون فعالاً في منع حدوث ألم العضلة المتأخر، غير أن القيام بالتمرين بعد الإحماء سوف يقلل فرص الإصابة ويحسن الأداء خلال التمرين.</a:t>
            </a:r>
          </a:p>
          <a:p>
            <a:pPr algn="just"/>
            <a:r>
              <a:rPr lang="ar-IQ" dirty="0" smtClean="0"/>
              <a:t>على الرغم من أن هناك فوائد عدة للتمدد، إلا أنه ليس هناك دليل في الوقت الراهن على أن التمدد قبل أو بعد التمرين يمكن أن يساعد في تخفيف أو منع حدوث آلام العضلات المتأخرة.</a:t>
            </a:r>
          </a:p>
          <a:p>
            <a:pPr algn="just"/>
            <a:r>
              <a:rPr lang="ar-IQ" b="1" dirty="0" smtClean="0"/>
              <a:t>هل يمكنني إكمال التمرين رغم ألم العضلات المتأخر؟</a:t>
            </a:r>
            <a:endParaRPr lang="ar-IQ" dirty="0" smtClean="0"/>
          </a:p>
          <a:p>
            <a:pPr algn="just"/>
            <a:r>
              <a:rPr lang="ar-IQ" dirty="0" smtClean="0"/>
              <a:t>ربما تتمرن وأنت تشعر بهذه الآلام، وعلى الرغم من أنها يمكن أن تكون غير مريحة، خصوصاً خلال مرحلة الإحماء، إلا أن الألم سيزول مؤقتاً خلال حصة التمرين، ولكنه سيعود بعد التمرين وذلك عندما تبدأ العضلات بالفتور.</a:t>
            </a:r>
          </a:p>
          <a:p>
            <a:pPr algn="just">
              <a:buNone/>
            </a:pPr>
            <a:r>
              <a:rPr lang="ar-IQ" dirty="0" smtClean="0"/>
              <a:t/>
            </a:r>
            <a:br>
              <a:rPr lang="ar-IQ" dirty="0" smtClean="0"/>
            </a:br>
            <a:r>
              <a:rPr lang="ar-IQ" dirty="0" smtClean="0"/>
              <a:t>وإذا شعرت أنه من الصعب الاستمرار في التمرين بسبب الألم فمن المستحسن الامتناع عن التمرين لعدة أيام حتى تخف حدة الألم.</a:t>
            </a:r>
          </a:p>
          <a:p>
            <a:pPr algn="just"/>
            <a:r>
              <a:rPr lang="ar-IQ" dirty="0" smtClean="0"/>
              <a:t>وبدلاً من ذلك يمكنك التركيز على التمارين التي تستهدف العضلات الأقل تأثراً، وذلك للسماح للعضلات المتأثرة بشكل كبير بأخذ الوقت الكافي للشفاء والتعافي.</a:t>
            </a:r>
          </a:p>
          <a:p>
            <a:pPr algn="just"/>
            <a:r>
              <a:rPr lang="ar-IQ" b="1" dirty="0" smtClean="0"/>
              <a:t>هل سأظل أعاني من ألم العضلات المتأخر؟</a:t>
            </a:r>
            <a:endParaRPr lang="ar-IQ" dirty="0" smtClean="0"/>
          </a:p>
          <a:p>
            <a:pPr algn="just"/>
            <a:r>
              <a:rPr lang="ar-IQ" dirty="0" smtClean="0"/>
              <a:t>ألم العضلات المتأخر هو نوع من تكيف العضلات، وهذا يعني أن عضلاتك تتكيف مع التمرين الجديد. وفي المرة القادمة التي ستقوم فيها بنفس التمرين، أو التدريب بنفس الكثافة، سيكون هناك تلف أقل في أنسجة العضلات وألم أقل وسرعة أكبر في التعافي.</a:t>
            </a:r>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271</Words>
  <Application>Microsoft Office PowerPoint</Application>
  <PresentationFormat>عرض على الشاشة (3:4)‏</PresentationFormat>
  <Paragraphs>26</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الألم الذي يحدث بعد ممارسة التمارين الرياضية  أ.د فلاح مهدي عبود</vt:lpstr>
      <vt:lpstr>الشريحة 2</vt:lpstr>
      <vt:lpstr>الشريحة 3</vt:lpstr>
      <vt:lpstr>الشريحة 4</vt:lpstr>
      <vt:lpstr>الشريحة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الألم الذي يحدث بعد ممارسة التمارين الرياضية  أ.د فلاح مهدي عبود</dc:title>
  <dc:creator>د. فلاح</dc:creator>
  <cp:lastModifiedBy>د. فلاح</cp:lastModifiedBy>
  <cp:revision>1</cp:revision>
  <dcterms:created xsi:type="dcterms:W3CDTF">2018-12-11T18:49:01Z</dcterms:created>
  <dcterms:modified xsi:type="dcterms:W3CDTF">2018-12-11T18:56:11Z</dcterms:modified>
</cp:coreProperties>
</file>